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5B7B0-E661-412D-B606-403AA59A614F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F3FB7-9240-4493-9593-13066293F6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mw/url?url=http://writing.wisc.edu/Handbook/index.html&amp;rct=j&amp;sa=X&amp;ei=tgJzUPS7IYXTtAbm0oFw&amp;ved=0CCAQ6QUoADAA&amp;q=how+to+paraphrasing+a+source&amp;usg=AFQjCNGk7FYyYQLtbN4zdOTyy2lo-yayCA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www.sunywcc.edu/dep/english/plag/</a:t>
            </a:r>
            <a:r>
              <a:rPr lang="en-US" b="1" i="1" dirty="0" smtClean="0"/>
              <a:t>quote</a:t>
            </a:r>
            <a:r>
              <a:rPr lang="en-US" i="1" dirty="0" smtClean="0"/>
              <a:t>t.htm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F3FB7-9240-4493-9593-13066293F60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writing.wisc.edu › </a:t>
            </a:r>
            <a:r>
              <a:rPr lang="en-US" i="1" dirty="0" smtClean="0">
                <a:hlinkClick r:id="rId3"/>
              </a:rPr>
              <a:t>Writer's Handbook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F3FB7-9240-4493-9593-13066293F60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02B1F52-8E39-4637-8BEE-08B4FF334CF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36C03C-F02B-4554-A39F-C377CAA0B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7526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Plagiarism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Plagiarism?????</a:t>
            </a:r>
            <a:endParaRPr lang="en-US" dirty="0"/>
          </a:p>
        </p:txBody>
      </p:sp>
      <p:pic>
        <p:nvPicPr>
          <p:cNvPr id="4" name="Content Placeholder 3" descr="Plagiarism_b93607_40265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19704347">
            <a:off x="-638478" y="2076645"/>
            <a:ext cx="5090742" cy="4234573"/>
          </a:xfrm>
          <a:prstGeom prst="rect">
            <a:avLst/>
          </a:prstGeom>
        </p:spPr>
      </p:pic>
      <p:pic>
        <p:nvPicPr>
          <p:cNvPr id="5" name="Picture 4" descr="plagiarism+or+shar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98348">
            <a:off x="5008821" y="1761951"/>
            <a:ext cx="4211300" cy="3369040"/>
          </a:xfrm>
          <a:prstGeom prst="rect">
            <a:avLst/>
          </a:prstGeom>
        </p:spPr>
      </p:pic>
      <p:pic>
        <p:nvPicPr>
          <p:cNvPr id="6" name="Picture 5" descr="Plagiarism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4848225"/>
            <a:ext cx="2009775" cy="2009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plagiarism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The 3 types of plagiarism</a:t>
            </a:r>
          </a:p>
          <a:p>
            <a:r>
              <a:rPr lang="en-US" dirty="0" smtClean="0"/>
              <a:t>Minimal</a:t>
            </a:r>
          </a:p>
          <a:p>
            <a:r>
              <a:rPr lang="en-US" dirty="0" smtClean="0"/>
              <a:t>Substantial</a:t>
            </a:r>
          </a:p>
          <a:p>
            <a:r>
              <a:rPr lang="en-US" dirty="0" smtClean="0"/>
              <a:t>Complete</a:t>
            </a:r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avoid plagiarism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can either get the information off the top of your head or simple quote or paraphrase. But remember to…..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Your work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609600" y="2667000"/>
            <a:ext cx="107356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Source, Source and Source!!!!!!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Paraphrasing vs. Quotes </a:t>
            </a:r>
            <a:endParaRPr lang="en-US" dirty="0"/>
          </a:p>
        </p:txBody>
      </p:sp>
      <p:pic>
        <p:nvPicPr>
          <p:cNvPr id="4" name="Content Placeholder 3" descr="Hand Over White Background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81000" y="1371600"/>
            <a:ext cx="3886200" cy="2159000"/>
          </a:xfrm>
        </p:spPr>
      </p:pic>
      <p:pic>
        <p:nvPicPr>
          <p:cNvPr id="6" name="Picture 5" descr="Hand Over White Backgroun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371600"/>
            <a:ext cx="3840481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Paraphrase</a:t>
            </a:r>
            <a:endParaRPr lang="en-US" dirty="0"/>
          </a:p>
        </p:txBody>
      </p:sp>
      <p:pic>
        <p:nvPicPr>
          <p:cNvPr id="4" name="Content Placeholder 3" descr="Boy_Reading_-_Cartoon_2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81000" y="2209800"/>
            <a:ext cx="2286000" cy="2857500"/>
          </a:xfr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2438400"/>
            <a:ext cx="1752600" cy="2619375"/>
          </a:xfrm>
          <a:prstGeom prst="rect">
            <a:avLst/>
          </a:prstGeom>
        </p:spPr>
      </p:pic>
      <p:pic>
        <p:nvPicPr>
          <p:cNvPr id="6" name="Picture 5" descr="0511-1011-0403-3845_Cartoon_of_a_Little_Boy_Concentrating_on_Writing_a_Letter_to_Santa_clipart_imag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2590800"/>
            <a:ext cx="1535000" cy="1750000"/>
          </a:xfrm>
          <a:prstGeom prst="rect">
            <a:avLst/>
          </a:prstGeom>
        </p:spPr>
      </p:pic>
      <p:pic>
        <p:nvPicPr>
          <p:cNvPr id="7" name="Picture 6" descr="arro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95600" y="3352800"/>
            <a:ext cx="985986" cy="762000"/>
          </a:xfrm>
          <a:prstGeom prst="rect">
            <a:avLst/>
          </a:prstGeom>
        </p:spPr>
      </p:pic>
      <p:pic>
        <p:nvPicPr>
          <p:cNvPr id="8" name="Picture 7" descr="arrow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0" y="3276600"/>
            <a:ext cx="838200" cy="647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dirty="0" smtClean="0"/>
              <a:t>eferencing</a:t>
            </a:r>
            <a:endParaRPr lang="en-US" dirty="0"/>
          </a:p>
        </p:txBody>
      </p:sp>
      <p:pic>
        <p:nvPicPr>
          <p:cNvPr id="4" name="Content Placeholder 3" descr="How-to-Cite-Using-APA-Style-References-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19200" y="1371600"/>
            <a:ext cx="3657600" cy="2609088"/>
          </a:xfrm>
        </p:spPr>
      </p:pic>
      <p:pic>
        <p:nvPicPr>
          <p:cNvPr id="5" name="Picture 4" descr="referencing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28800"/>
            <a:ext cx="2857500" cy="2143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572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basically letting the marker know exactly where you got your work from.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156</TotalTime>
  <Words>81</Words>
  <Application>Microsoft Office PowerPoint</Application>
  <PresentationFormat>On-screen Show (4:3)</PresentationFormat>
  <Paragraphs>23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Plagiarism </vt:lpstr>
      <vt:lpstr>What is Plagiarism?????</vt:lpstr>
      <vt:lpstr>Types of plagiarism </vt:lpstr>
      <vt:lpstr>How to avoid plagiarism  </vt:lpstr>
      <vt:lpstr>Paraphrasing vs. Quotes </vt:lpstr>
      <vt:lpstr>How to Paraphrase</vt:lpstr>
      <vt:lpstr>Referencing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</dc:title>
  <dc:creator>kondwani.moya</dc:creator>
  <cp:lastModifiedBy>User</cp:lastModifiedBy>
  <cp:revision>15</cp:revision>
  <dcterms:created xsi:type="dcterms:W3CDTF">2012-10-08T11:21:05Z</dcterms:created>
  <dcterms:modified xsi:type="dcterms:W3CDTF">2012-10-08T17:29:26Z</dcterms:modified>
</cp:coreProperties>
</file>